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576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8689E-4293-4BE4-AE78-CB0D746A2F88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F5937-F5D6-4A35-90F9-942C5455406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F5937-F5D6-4A35-90F9-942C5455406E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8A2481B-5154-415F-B752-558547769AA3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8A2481B-5154-415F-B752-558547769AA3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8A2481B-5154-415F-B752-558547769AA3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t&amp;rct=j&amp;q=&amp;esrc=s&amp;source=web&amp;cd=1&amp;cad=rja&amp;uact=8&amp;ved=0ahUKEwj90v_GucTSAhUiQJoKHQKOAd4QFggZMAA&amp;url=http://www.mikulcice.cz/&amp;usg=AFQjCNG8ykFRH5LyLqc6O38Yza5e2OyUlw&amp;sig2=orTrwtWd7fEw8LjVtNj2BQ" TargetMode="External"/><Relationship Id="rId2" Type="http://schemas.openxmlformats.org/officeDocument/2006/relationships/hyperlink" Target="https://cs.wikipedia.org/wiki/Mikul%C4%8Dic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00100" y="642918"/>
            <a:ext cx="6572296" cy="2214578"/>
          </a:xfrm>
        </p:spPr>
        <p:txBody>
          <a:bodyPr>
            <a:normAutofit fontScale="90000"/>
          </a:bodyPr>
          <a:lstStyle/>
          <a:p>
            <a:r>
              <a:rPr lang="cs-CZ" sz="9600" dirty="0" smtClean="0"/>
              <a:t>  </a:t>
            </a:r>
            <a:r>
              <a:rPr lang="cs-CZ" sz="9600" dirty="0" smtClean="0">
                <a:solidFill>
                  <a:srgbClr val="00B050"/>
                </a:solidFill>
              </a:rPr>
              <a:t>Mikulčice</a:t>
            </a:r>
            <a:endParaRPr lang="cs-CZ" sz="9600" dirty="0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15008" y="4000504"/>
            <a:ext cx="3428992" cy="2857496"/>
          </a:xfrm>
        </p:spPr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N. Sedláková 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E. </a:t>
            </a:r>
            <a:r>
              <a:rPr lang="cs-CZ" dirty="0" err="1" smtClean="0">
                <a:solidFill>
                  <a:srgbClr val="00B0F0"/>
                </a:solidFill>
              </a:rPr>
              <a:t>Jarabicová</a:t>
            </a:r>
            <a:endParaRPr lang="cs-CZ" dirty="0">
              <a:solidFill>
                <a:srgbClr val="00B0F0"/>
              </a:solidFill>
            </a:endParaRPr>
          </a:p>
        </p:txBody>
      </p:sp>
      <p:pic>
        <p:nvPicPr>
          <p:cNvPr id="9218" name="Picture 2" descr="Výsledek obrázku pro mikulčice obecni ur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482578"/>
            <a:ext cx="4500562" cy="3375422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7200" dirty="0" smtClean="0">
                <a:solidFill>
                  <a:srgbClr val="C00000"/>
                </a:solidFill>
              </a:rPr>
              <a:t>Historie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071546"/>
            <a:ext cx="4114800" cy="5500726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Mikulčice  vznikly v roce 1141 v majetku kostela v Břeclavi. Jak asi vesnice vypadala v této době? Víme, že u kostela se rozkládalo ve 12. a 13. století  pohřebiště. Nelze vyloučit, že již v té době šlo o kostelní </a:t>
            </a:r>
            <a:r>
              <a:rPr lang="cs-CZ" dirty="0" smtClean="0"/>
              <a:t>hřbitov. </a:t>
            </a:r>
            <a:r>
              <a:rPr lang="cs-CZ" dirty="0" smtClean="0"/>
              <a:t>V hrobech se nacházely esovité záušnice větších rozměrů, charakteristické pro 12.-13. </a:t>
            </a:r>
            <a:r>
              <a:rPr lang="cs-CZ" dirty="0" smtClean="0"/>
              <a:t>století </a:t>
            </a:r>
            <a:r>
              <a:rPr lang="cs-CZ" dirty="0" smtClean="0"/>
              <a:t>a další nálezy. Je pravděpodobné, </a:t>
            </a:r>
            <a:r>
              <a:rPr lang="cs-CZ" dirty="0" smtClean="0"/>
              <a:t>že se</a:t>
            </a:r>
            <a:r>
              <a:rPr lang="cs-CZ" dirty="0" smtClean="0"/>
              <a:t> zde pochovávalo </a:t>
            </a:r>
            <a:r>
              <a:rPr lang="cs-CZ" dirty="0" smtClean="0"/>
              <a:t>obyvatelstvo  ze</a:t>
            </a:r>
            <a:r>
              <a:rPr lang="cs-CZ" dirty="0" smtClean="0"/>
              <a:t> sídliště, které se rozkládalo v prostoru za dnešním obecním úřadem a které je doloženo nálezy ze stavby řadových domků v Luční ulici. Sídliště lze datovat rámcově do 12. až 14. století.</a:t>
            </a:r>
            <a:endParaRPr lang="cs-CZ" dirty="0"/>
          </a:p>
        </p:txBody>
      </p:sp>
      <p:pic>
        <p:nvPicPr>
          <p:cNvPr id="7170" name="Picture 2" descr="Na dolním konci Mikulčic - Husí ry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428604"/>
            <a:ext cx="3286144" cy="3286148"/>
          </a:xfrm>
          <a:prstGeom prst="rect">
            <a:avLst/>
          </a:prstGeom>
          <a:noFill/>
        </p:spPr>
      </p:pic>
      <p:sp>
        <p:nvSpPr>
          <p:cNvPr id="7172" name="AutoShape 4" descr="Výsledek obrázku pro esovité záušni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4" name="AutoShape 6" descr="Výsledek obrázku pro esovité záušni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6" name="AutoShape 8" descr="Výsledek obrázku pro esovité záušni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8" name="AutoShape 10" descr="Výsledek obrázku pro esovité záušni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80" name="AutoShape 12" descr="Výsledek obrázku pro esovité záušni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82" name="AutoShape 14" descr="Výsledek obrázku pro esovité záušni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84" name="AutoShape 16" descr="Výsledek obrázku pro esovité záušni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186" name="Picture 18" descr="Výsledek obrázku pro esovité záušn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4214794"/>
            <a:ext cx="2643206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8000" dirty="0" smtClean="0">
                <a:solidFill>
                  <a:srgbClr val="7030A0"/>
                </a:solidFill>
              </a:rPr>
              <a:t>Pamětihodnosti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357274"/>
            <a:ext cx="4714908" cy="5500726"/>
          </a:xfrm>
        </p:spPr>
        <p:txBody>
          <a:bodyPr>
            <a:normAutofit/>
          </a:bodyPr>
          <a:lstStyle/>
          <a:p>
            <a:r>
              <a:rPr lang="cs-CZ" dirty="0" smtClean="0"/>
              <a:t>Kostel Nanebevzetí Panny Marie</a:t>
            </a:r>
          </a:p>
          <a:p>
            <a:r>
              <a:rPr lang="cs-CZ" dirty="0" smtClean="0"/>
              <a:t>Kaple svatého </a:t>
            </a:r>
            <a:r>
              <a:rPr lang="cs-CZ" dirty="0" err="1" smtClean="0"/>
              <a:t>Rocha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3074" name="Picture 2" descr="Foto: Mikulčice (obec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142984"/>
            <a:ext cx="3714776" cy="3452810"/>
          </a:xfrm>
          <a:prstGeom prst="rect">
            <a:avLst/>
          </a:prstGeom>
          <a:noFill/>
        </p:spPr>
      </p:pic>
      <p:pic>
        <p:nvPicPr>
          <p:cNvPr id="7170" name="Picture 2" descr="Výsledek obrázku pro kaple svateho rocha mikulc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786190"/>
            <a:ext cx="3710605" cy="2785495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5400" dirty="0" smtClean="0">
                <a:solidFill>
                  <a:srgbClr val="FFC000"/>
                </a:solidFill>
              </a:rPr>
              <a:t>Slovanské hradiště Mikulčice</a:t>
            </a:r>
            <a:endParaRPr lang="cs-CZ" sz="54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14488"/>
            <a:ext cx="5357818" cy="5143512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Slovanské hradiště </a:t>
            </a:r>
            <a:r>
              <a:rPr lang="cs-CZ" b="1" dirty="0" smtClean="0"/>
              <a:t>Mikulčice</a:t>
            </a:r>
            <a:r>
              <a:rPr lang="cs-CZ" dirty="0" smtClean="0"/>
              <a:t> </a:t>
            </a:r>
            <a:r>
              <a:rPr lang="cs-CZ" dirty="0" smtClean="0"/>
              <a:t>je  hradiště z doby velkomoravské </a:t>
            </a:r>
            <a:r>
              <a:rPr lang="cs-CZ" dirty="0" smtClean="0"/>
              <a:t>říše. </a:t>
            </a:r>
            <a:r>
              <a:rPr lang="cs-CZ" dirty="0" smtClean="0"/>
              <a:t>Je </a:t>
            </a:r>
            <a:r>
              <a:rPr lang="cs-CZ" dirty="0" smtClean="0"/>
              <a:t>nejrozsáhlejším </a:t>
            </a:r>
            <a:r>
              <a:rPr lang="cs-CZ" dirty="0" smtClean="0"/>
              <a:t>slovanským  archeologickým nalezištěm v české republice.  Lokalita je chráněna jako národní památka a byla nominována k zápisu na seznam světového kulturního dědictví UNESCO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smtClean="0"/>
              <a:t>V areálu obehnaném opevněním  byly nalezeny základy dvanácti </a:t>
            </a:r>
            <a:r>
              <a:rPr lang="cs-CZ" dirty="0" smtClean="0"/>
              <a:t>kostelů.</a:t>
            </a:r>
            <a:endParaRPr lang="cs-CZ" dirty="0"/>
          </a:p>
        </p:txBody>
      </p:sp>
      <p:pic>
        <p:nvPicPr>
          <p:cNvPr id="2050" name="Picture 2" descr="Výsledek obrázku pro slovanske hradiste mikulc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571612"/>
            <a:ext cx="3357554" cy="2924176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dirty="0" err="1" smtClean="0">
                <a:solidFill>
                  <a:srgbClr val="FF0000"/>
                </a:solidFill>
              </a:rPr>
              <a:t>Fanoš</a:t>
            </a:r>
            <a:r>
              <a:rPr lang="cs-CZ" sz="7200" dirty="0" smtClean="0">
                <a:solidFill>
                  <a:srgbClr val="FF0000"/>
                </a:solidFill>
              </a:rPr>
              <a:t> </a:t>
            </a:r>
            <a:r>
              <a:rPr lang="cs-CZ" sz="7200" dirty="0" err="1" smtClean="0">
                <a:solidFill>
                  <a:srgbClr val="FF0000"/>
                </a:solidFill>
              </a:rPr>
              <a:t>Mikulecký</a:t>
            </a:r>
            <a:endParaRPr lang="cs-CZ" sz="72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43050"/>
            <a:ext cx="5143536" cy="5214950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err="1" smtClean="0"/>
              <a:t>Fanoš</a:t>
            </a:r>
            <a:r>
              <a:rPr lang="cs-CZ" b="1" dirty="0" smtClean="0"/>
              <a:t> </a:t>
            </a:r>
            <a:r>
              <a:rPr lang="cs-CZ" b="1" dirty="0" err="1" smtClean="0"/>
              <a:t>Mikulecký</a:t>
            </a:r>
            <a:r>
              <a:rPr lang="cs-CZ" dirty="0" smtClean="0"/>
              <a:t> vlastním jménem </a:t>
            </a:r>
            <a:r>
              <a:rPr lang="cs-CZ" b="1" dirty="0" smtClean="0"/>
              <a:t>František </a:t>
            </a:r>
            <a:r>
              <a:rPr lang="cs-CZ" b="1" dirty="0" err="1" smtClean="0"/>
              <a:t>Hřebačka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Profesí dekoratér a jevištní malíř. Živil se jako malíř pokojů. Od roku 1946 působil jako vedoucí redaktor v časopise </a:t>
            </a:r>
            <a:r>
              <a:rPr lang="cs-CZ" i="1" dirty="0" smtClean="0"/>
              <a:t>Malovaný kraj</a:t>
            </a:r>
            <a:r>
              <a:rPr lang="cs-CZ" dirty="0" smtClean="0"/>
              <a:t>. Svoje písně skládal anonymně. Za svůj život složil více jak sto písní. K známějším patří zejména </a:t>
            </a:r>
            <a:r>
              <a:rPr lang="cs-CZ" i="1" dirty="0" smtClean="0"/>
              <a:t>V širém poli studánečka</a:t>
            </a:r>
            <a:r>
              <a:rPr lang="cs-CZ" dirty="0" smtClean="0"/>
              <a:t> nebo </a:t>
            </a:r>
            <a:r>
              <a:rPr lang="cs-CZ" i="1" dirty="0" smtClean="0"/>
              <a:t>Vínečko bílé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1026" name="AutoShape 2" descr="Výsledek obrázku pro fanoš mikuleck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fanoš mikuleck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0" name="AutoShape 6" descr="Výsledek obrázku pro fanoš mikuleck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2" name="AutoShape 8" descr="Výsledek obrázku pro fanoš mikuleck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4" name="Picture 10" descr="Výsledek obrázku pro fanoš mikuleck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857364"/>
            <a:ext cx="3071802" cy="5000636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Informace o obci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Starosta : Jan </a:t>
            </a:r>
            <a:r>
              <a:rPr lang="cs-CZ" dirty="0" err="1" smtClean="0"/>
              <a:t>Vlašic</a:t>
            </a:r>
            <a:endParaRPr lang="cs-CZ" dirty="0" smtClean="0"/>
          </a:p>
          <a:p>
            <a:r>
              <a:rPr lang="cs-CZ" dirty="0" err="1" smtClean="0"/>
              <a:t>Místostaroska</a:t>
            </a:r>
            <a:r>
              <a:rPr lang="cs-CZ" dirty="0" smtClean="0"/>
              <a:t> : Marta </a:t>
            </a:r>
            <a:r>
              <a:rPr lang="cs-CZ" dirty="0" err="1" smtClean="0"/>
              <a:t>Otáhalová</a:t>
            </a:r>
            <a:endParaRPr lang="cs-CZ" dirty="0" smtClean="0"/>
          </a:p>
          <a:p>
            <a:r>
              <a:rPr lang="cs-CZ" dirty="0" smtClean="0"/>
              <a:t>Kronikářka : Jarmila </a:t>
            </a:r>
            <a:r>
              <a:rPr lang="cs-CZ" dirty="0" err="1" smtClean="0"/>
              <a:t>Uhrovičová</a:t>
            </a:r>
            <a:endParaRPr lang="cs-CZ" dirty="0" smtClean="0"/>
          </a:p>
          <a:p>
            <a:r>
              <a:rPr lang="cs-CZ" dirty="0" smtClean="0"/>
              <a:t>Matrikářka : Petra </a:t>
            </a:r>
            <a:r>
              <a:rPr lang="cs-CZ" dirty="0" err="1" smtClean="0"/>
              <a:t>Matochová</a:t>
            </a:r>
            <a:endParaRPr lang="cs-CZ" dirty="0" smtClean="0"/>
          </a:p>
          <a:p>
            <a:r>
              <a:rPr lang="cs-CZ" dirty="0" smtClean="0"/>
              <a:t>Počet obyvatel : 1973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Letecká mapa obce</a:t>
            </a:r>
            <a:endParaRPr lang="cs-CZ" dirty="0"/>
          </a:p>
        </p:txBody>
      </p:sp>
      <p:pic>
        <p:nvPicPr>
          <p:cNvPr id="4" name="Picture 2" descr="Letecký pohled 5/201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9144000" cy="5429264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    </a:t>
            </a:r>
            <a:r>
              <a:rPr lang="cs-CZ" sz="9600" dirty="0" smtClean="0">
                <a:solidFill>
                  <a:schemeClr val="accent1">
                    <a:lumMod val="50000"/>
                  </a:schemeClr>
                </a:solidFill>
              </a:rPr>
              <a:t>Děkujeme za pozornost</a:t>
            </a:r>
            <a:endParaRPr lang="cs-CZ" sz="9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                Zdroje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Mikulčice – </a:t>
            </a:r>
            <a:r>
              <a:rPr lang="cs-CZ" dirty="0" err="1" smtClean="0">
                <a:hlinkClick r:id="rId2"/>
              </a:rPr>
              <a:t>Wikipedie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00034" y="2643182"/>
            <a:ext cx="628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u="sng" dirty="0" smtClean="0">
                <a:hlinkClick r:id="rId3"/>
              </a:rPr>
              <a:t>Obec Mikulčice - Oficiální stránky obce Mikulčice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159</TotalTime>
  <Words>76</Words>
  <Application>Microsoft Office PowerPoint</Application>
  <PresentationFormat>Předvádění na obrazovce (4:3)</PresentationFormat>
  <Paragraphs>27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Talent</vt:lpstr>
      <vt:lpstr>  Mikulčice</vt:lpstr>
      <vt:lpstr>Historie </vt:lpstr>
      <vt:lpstr>Pamětihodnosti </vt:lpstr>
      <vt:lpstr>Slovanské hradiště Mikulčice</vt:lpstr>
      <vt:lpstr>Fanoš Mikulecký</vt:lpstr>
      <vt:lpstr>       Informace o obci</vt:lpstr>
      <vt:lpstr>    Letecká mapa obce</vt:lpstr>
      <vt:lpstr>Snímek 8</vt:lpstr>
      <vt:lpstr>               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Mikulčice</dc:title>
  <dc:creator>Ramon Bauer</dc:creator>
  <cp:lastModifiedBy>makuvl</cp:lastModifiedBy>
  <cp:revision>20</cp:revision>
  <dcterms:created xsi:type="dcterms:W3CDTF">2017-03-02T12:47:14Z</dcterms:created>
  <dcterms:modified xsi:type="dcterms:W3CDTF">2017-03-08T10:22:45Z</dcterms:modified>
</cp:coreProperties>
</file>