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7969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737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4825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6988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84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633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188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6724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0855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268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5000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92FD-1873-42D6-B083-0E12077EF8A4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C4DB-047A-4C6A-98B7-75B8E0224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2417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09502" y="1447800"/>
            <a:ext cx="10083338" cy="248412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Halloween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21086" y="5278700"/>
            <a:ext cx="1045215" cy="4907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199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Slavení Halloweenu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USA děti o </a:t>
            </a:r>
            <a:r>
              <a:rPr lang="cs-CZ" dirty="0" err="1" smtClean="0"/>
              <a:t>H</a:t>
            </a:r>
            <a:r>
              <a:rPr lang="cs-CZ" dirty="0" err="1" smtClean="0"/>
              <a:t>alloweenu</a:t>
            </a:r>
            <a:r>
              <a:rPr lang="cs-CZ" dirty="0" smtClean="0"/>
              <a:t> </a:t>
            </a:r>
            <a:r>
              <a:rPr lang="cs-CZ" dirty="0" smtClean="0"/>
              <a:t>chodí  koledovat </a:t>
            </a:r>
            <a:r>
              <a:rPr lang="cs-CZ" dirty="0" smtClean="0"/>
              <a:t>říkají: Koledu </a:t>
            </a:r>
            <a:r>
              <a:rPr lang="cs-CZ" dirty="0" smtClean="0"/>
              <a:t>nebo vám něco provedu 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741" y="2870073"/>
            <a:ext cx="5314950" cy="3714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92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o Halloweenu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Halloween</a:t>
            </a:r>
            <a:r>
              <a:rPr lang="cs-CZ" dirty="0" smtClean="0">
                <a:effectLst/>
              </a:rPr>
              <a:t> je anglosaský lidový svátek, který se slaví 31.října tedy den před křesťanským svátkem všech svatých, z jehož oslav se v Irsku vyvinul.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342" y="2797454"/>
            <a:ext cx="4481322" cy="35850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304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říká o Halloweenu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Říká </a:t>
            </a:r>
            <a:r>
              <a:rPr lang="cs-CZ" dirty="0" smtClean="0"/>
              <a:t>se, </a:t>
            </a:r>
            <a:r>
              <a:rPr lang="cs-CZ" dirty="0" smtClean="0"/>
              <a:t>že  o půlnoci vylézají duchové z hrobů.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232" y="2625344"/>
            <a:ext cx="6118098" cy="4078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99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Strašidelná historka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Hrozně ráda pořádám různé </a:t>
            </a:r>
            <a:r>
              <a:rPr lang="cs-CZ" dirty="0" err="1" smtClean="0"/>
              <a:t>párty</a:t>
            </a:r>
            <a:r>
              <a:rPr lang="cs-CZ" dirty="0" smtClean="0"/>
              <a:t>. Nedávno jsem pozvala pár kamarádek. Dělaly jsme všelijaký </a:t>
            </a:r>
            <a:r>
              <a:rPr lang="cs-CZ" dirty="0" err="1" smtClean="0"/>
              <a:t>blbůstky</a:t>
            </a:r>
            <a:r>
              <a:rPr lang="cs-CZ" dirty="0" smtClean="0"/>
              <a:t> a o půlnoci jsme si řekly, že zkusíme vyvolávat duchy. Já na takové věci věřím, ale mám z nich i trochu strach. Vyvolávaly jsme ducha jednoho kluka. Jmenoval se Petr a bydlel v naší ulici. Rozešel se s holkou, kterou měl hrozně moc rád a ve vzteku jí hodil v noci cihlu do okna. Zabil ji. Petra našli druhý den oběšeného v jeho pokoji. Je to jen báchorka, kterou nám vyprávěla babička, ale my jsme jí věřili. Byly jsme usazené kolem svíčky a já jsem pronesla zaříkadlo, Pak jsem otevřela oči a řekla jsem: ,, Petře, jestli jsi přítomen v této místnosti, dej nám znamení". Najednou vletěla dovnitř cihla a trefila moji kámošku Evču! A další! Začaly se na nás řítit cihly a my postupně padaly k zemi a pak...pak jsme se naráz vzbudily. Nejdříve jsme se na sebe nechápavě podívaly. Beze slova. Pak jsem se podívala vedle sebe. Na zemi ležela cihla a střepy u okna. Od té doby jsme už duchy nikdy nevyvolávaly!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12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8160" y="502285"/>
            <a:ext cx="10515600" cy="1325563"/>
          </a:xfrm>
        </p:spPr>
        <p:txBody>
          <a:bodyPr/>
          <a:lstStyle/>
          <a:p>
            <a:r>
              <a:rPr lang="cs-CZ" i="1" dirty="0" smtClean="0"/>
              <a:t>Kostýmy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79514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 ČARODĚJNICE                                                                              PUMPKIN    </a:t>
            </a:r>
          </a:p>
          <a:p>
            <a:r>
              <a:rPr lang="cs-CZ" dirty="0" smtClean="0"/>
              <a:t>UPÍR                                                                                              SKELETON</a:t>
            </a:r>
          </a:p>
          <a:p>
            <a:r>
              <a:rPr lang="cs-CZ" dirty="0" smtClean="0"/>
              <a:t>ZOMBIE                                                                                           WITCH</a:t>
            </a:r>
          </a:p>
          <a:p>
            <a:r>
              <a:rPr lang="cs-CZ" dirty="0" smtClean="0"/>
              <a:t>DUCH                                                                                         VAMPIRE</a:t>
            </a:r>
          </a:p>
          <a:p>
            <a:r>
              <a:rPr lang="cs-CZ" dirty="0" smtClean="0"/>
              <a:t>KOSTLIVEC                                                                                 ZOMBIE</a:t>
            </a:r>
          </a:p>
          <a:p>
            <a:r>
              <a:rPr lang="cs-CZ" dirty="0" smtClean="0"/>
              <a:t>DÝNĚ                                                                                            GHOST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                                               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1325"/>
            <a:ext cx="10515600" cy="1325563"/>
          </a:xfrm>
        </p:spPr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Kostýmy 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975360" y="1414145"/>
            <a:ext cx="10515600" cy="4351338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2050" name="Picture 2" descr="C:\Users\makuvl\Desktop\gen__vyr_185764052-Mala-Bosor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76237">
            <a:off x="903692" y="742586"/>
            <a:ext cx="2791645" cy="3193090"/>
          </a:xfrm>
          <a:prstGeom prst="rect">
            <a:avLst/>
          </a:prstGeom>
          <a:noFill/>
        </p:spPr>
      </p:pic>
      <p:pic>
        <p:nvPicPr>
          <p:cNvPr id="2051" name="Picture 3" descr="C:\Users\makuvl\Desktop\296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9773">
            <a:off x="6286837" y="1699777"/>
            <a:ext cx="2365356" cy="3898463"/>
          </a:xfrm>
          <a:prstGeom prst="rect">
            <a:avLst/>
          </a:prstGeom>
          <a:noFill/>
        </p:spPr>
      </p:pic>
      <p:pic>
        <p:nvPicPr>
          <p:cNvPr id="2052" name="Picture 4" descr="C:\Users\makuvl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1688" y="1422862"/>
            <a:ext cx="2296968" cy="2844337"/>
          </a:xfrm>
          <a:prstGeom prst="rect">
            <a:avLst/>
          </a:prstGeom>
          <a:noFill/>
        </p:spPr>
      </p:pic>
      <p:pic>
        <p:nvPicPr>
          <p:cNvPr id="2053" name="Picture 5" descr="C:\Users\makuvl\Desktop\7381_x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65058" y="1739418"/>
            <a:ext cx="3126942" cy="4169256"/>
          </a:xfrm>
          <a:prstGeom prst="rect">
            <a:avLst/>
          </a:prstGeom>
          <a:noFill/>
        </p:spPr>
      </p:pic>
      <p:pic>
        <p:nvPicPr>
          <p:cNvPr id="2054" name="Picture 6" descr="C:\Users\makuvl\Desktop\smrtk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0566" y="0"/>
            <a:ext cx="2037496" cy="203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3907" y="365125"/>
            <a:ext cx="6506308" cy="1325563"/>
          </a:xfrm>
        </p:spPr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Děkujeme za pozornost!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 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72862" y="1594338"/>
            <a:ext cx="8680938" cy="4582625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296</Words>
  <Application>Microsoft Office PowerPoint</Application>
  <PresentationFormat>Vlastní</PresentationFormat>
  <Paragraphs>21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Halloween</vt:lpstr>
      <vt:lpstr>Slavení Halloweenu</vt:lpstr>
      <vt:lpstr>Zajímavosti o Halloweenu</vt:lpstr>
      <vt:lpstr>Co se říká o Halloweenu</vt:lpstr>
      <vt:lpstr>Strašidelná historka</vt:lpstr>
      <vt:lpstr>Kostýmy</vt:lpstr>
      <vt:lpstr>                                    Kostýmy </vt:lpstr>
      <vt:lpstr>Děkujeme za pozornost! 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</dc:title>
  <dc:creator>uživatel</dc:creator>
  <cp:lastModifiedBy>makuvl</cp:lastModifiedBy>
  <cp:revision>10</cp:revision>
  <dcterms:created xsi:type="dcterms:W3CDTF">2016-10-17T12:26:40Z</dcterms:created>
  <dcterms:modified xsi:type="dcterms:W3CDTF">2016-10-31T11:21:37Z</dcterms:modified>
</cp:coreProperties>
</file>