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31.10.2016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31.10.2016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31.10.2016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31.10.2016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31.10.2016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31.10.2016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31.10.2016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31.10.2016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31.10.2016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31.10.2016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31.10.2016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31.10.2016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1872207"/>
          </a:xfrm>
        </p:spPr>
        <p:txBody>
          <a:bodyPr>
            <a:noAutofit/>
          </a:bodyPr>
          <a:lstStyle/>
          <a:p>
            <a:r>
              <a:rPr lang="cs-CZ" sz="9600" dirty="0" smtClean="0">
                <a:solidFill>
                  <a:schemeClr val="accent6">
                    <a:lumMod val="75000"/>
                  </a:schemeClr>
                </a:solidFill>
              </a:rPr>
              <a:t>Halloween</a:t>
            </a:r>
            <a:endParaRPr lang="cs-CZ" sz="9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2060848"/>
            <a:ext cx="7776864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4601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4239922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Halloween se slaví 31.10. hlavně v anglicky hovořících zemích například v Austrálii nebo v Kanadě. Děti </a:t>
            </a:r>
            <a:r>
              <a:rPr lang="cs-CZ" dirty="0" smtClean="0">
                <a:solidFill>
                  <a:srgbClr val="FF0000"/>
                </a:solidFill>
              </a:rPr>
              <a:t>v ten </a:t>
            </a:r>
            <a:r>
              <a:rPr lang="cs-CZ" dirty="0" smtClean="0">
                <a:solidFill>
                  <a:srgbClr val="FF0000"/>
                </a:solidFill>
              </a:rPr>
              <a:t>den chodí koledovat. A </a:t>
            </a:r>
            <a:r>
              <a:rPr lang="cs-CZ" dirty="0" smtClean="0">
                <a:solidFill>
                  <a:srgbClr val="FF0000"/>
                </a:solidFill>
              </a:rPr>
              <a:t>říkají: </a:t>
            </a:r>
            <a:r>
              <a:rPr lang="cs-CZ" dirty="0" smtClean="0">
                <a:solidFill>
                  <a:srgbClr val="FF0000"/>
                </a:solidFill>
              </a:rPr>
              <a:t>K</a:t>
            </a:r>
            <a:r>
              <a:rPr lang="cs-CZ" dirty="0" smtClean="0">
                <a:solidFill>
                  <a:srgbClr val="FF0000"/>
                </a:solidFill>
              </a:rPr>
              <a:t>oledu </a:t>
            </a:r>
            <a:r>
              <a:rPr lang="cs-CZ" dirty="0" smtClean="0">
                <a:solidFill>
                  <a:srgbClr val="FF0000"/>
                </a:solidFill>
              </a:rPr>
              <a:t>nebo vám něco provedu ! </a:t>
            </a:r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29092" y="4244919"/>
            <a:ext cx="4714908" cy="2613081"/>
          </a:xfrm>
        </p:spPr>
      </p:pic>
    </p:spTree>
    <p:extLst>
      <p:ext uri="{BB962C8B-B14F-4D97-AF65-F5344CB8AC3E}">
        <p14:creationId xmlns:p14="http://schemas.microsoft.com/office/powerpoint/2010/main" xmlns="" val="46553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Dušičky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V České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republice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se slaví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Dušičky- Svátek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všech svatých. Chodí se zapalovat svíčky a dávat na hroby věnce.</a:t>
            </a:r>
          </a:p>
          <a:p>
            <a:pPr>
              <a:buNone/>
            </a:pP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Kostýmy</a:t>
            </a:r>
            <a:endParaRPr lang="cs-CZ" sz="6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844824"/>
            <a:ext cx="8568952" cy="4896544"/>
          </a:xfrm>
        </p:spPr>
      </p:pic>
    </p:spTree>
    <p:extLst>
      <p:ext uri="{BB962C8B-B14F-4D97-AF65-F5344CB8AC3E}">
        <p14:creationId xmlns:p14="http://schemas.microsoft.com/office/powerpoint/2010/main" xmlns="" val="293622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písničky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b="1" dirty="0" err="1" smtClean="0"/>
              <a:t>Spooky</a:t>
            </a:r>
            <a:r>
              <a:rPr lang="cs-CZ" b="1" dirty="0" smtClean="0"/>
              <a:t> </a:t>
            </a:r>
            <a:r>
              <a:rPr lang="cs-CZ" b="1" dirty="0" err="1" smtClean="0"/>
              <a:t>Spooky</a:t>
            </a:r>
            <a:r>
              <a:rPr lang="cs-CZ" b="1" dirty="0" smtClean="0"/>
              <a:t> </a:t>
            </a:r>
            <a:r>
              <a:rPr lang="cs-CZ" b="1" dirty="0"/>
              <a:t>- Halloween Song </a:t>
            </a:r>
          </a:p>
          <a:p>
            <a:pPr marL="0" indent="0">
              <a:buNone/>
            </a:pPr>
            <a:r>
              <a:rPr lang="cs-CZ" b="1" dirty="0" err="1" smtClean="0"/>
              <a:t>It</a:t>
            </a:r>
            <a:r>
              <a:rPr lang="cs-CZ" b="1" dirty="0" smtClean="0"/>
              <a:t>´s </a:t>
            </a:r>
            <a:r>
              <a:rPr lang="cs-CZ" b="1" dirty="0" err="1" smtClean="0"/>
              <a:t>Halloween</a:t>
            </a:r>
            <a:r>
              <a:rPr lang="cs-CZ" b="1" dirty="0" smtClean="0"/>
              <a:t> – </a:t>
            </a:r>
            <a:r>
              <a:rPr lang="cs-CZ" b="1" dirty="0" err="1" smtClean="0"/>
              <a:t>Halloween</a:t>
            </a:r>
            <a:r>
              <a:rPr lang="cs-CZ" b="1" dirty="0" smtClean="0"/>
              <a:t> Song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117865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8000" dirty="0" smtClean="0">
                <a:solidFill>
                  <a:schemeClr val="bg2">
                    <a:lumMod val="50000"/>
                  </a:schemeClr>
                </a:solidFill>
              </a:rPr>
              <a:t>Děkuji za pozornost</a:t>
            </a:r>
            <a:endParaRPr lang="cs-CZ" sz="8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1700808"/>
            <a:ext cx="7344816" cy="4896544"/>
          </a:xfrm>
        </p:spPr>
      </p:pic>
    </p:spTree>
    <p:extLst>
      <p:ext uri="{BB962C8B-B14F-4D97-AF65-F5344CB8AC3E}">
        <p14:creationId xmlns:p14="http://schemas.microsoft.com/office/powerpoint/2010/main" xmlns="" val="341176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70</Words>
  <Application>Microsoft Office PowerPoint</Application>
  <PresentationFormat>Předvádění na obrazovce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Halloween</vt:lpstr>
      <vt:lpstr>Halloween se slaví 31.10. hlavně v anglicky hovořících zemích například v Austrálii nebo v Kanadě. Děti v ten den chodí koledovat. A říkají: Koledu nebo vám něco provedu ! </vt:lpstr>
      <vt:lpstr>Dušičky</vt:lpstr>
      <vt:lpstr>Kostýmy</vt:lpstr>
      <vt:lpstr>písničky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Halloween</dc:title>
  <dc:creator>Marek Doležal</dc:creator>
  <cp:lastModifiedBy>makuvl</cp:lastModifiedBy>
  <cp:revision>8</cp:revision>
  <dcterms:created xsi:type="dcterms:W3CDTF">2016-10-21T12:17:01Z</dcterms:created>
  <dcterms:modified xsi:type="dcterms:W3CDTF">2016-10-31T11:19:27Z</dcterms:modified>
</cp:coreProperties>
</file>